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432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59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807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81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584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898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252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206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91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610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563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A39FC-CD1B-4F52-891D-51E58D9D5619}" type="datetimeFigureOut">
              <a:rPr lang="nb-NO" smtClean="0"/>
              <a:t>26.10.2012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AAA1-B5D4-4DEA-ABF7-7EF5C7664E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845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shol.priv.no/download/text/css-intro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nb-NO" dirty="0" smtClean="0"/>
              <a:t>Hva er CSS?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383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1752600"/>
          </a:xfrm>
        </p:spPr>
        <p:txBody>
          <a:bodyPr/>
          <a:lstStyle/>
          <a:p>
            <a:r>
              <a:rPr lang="nb-NO" dirty="0" smtClean="0"/>
              <a:t>CSS står for </a:t>
            </a:r>
            <a:r>
              <a:rPr lang="nb-NO" dirty="0" err="1" smtClean="0"/>
              <a:t>Cascading</a:t>
            </a:r>
            <a:r>
              <a:rPr lang="nb-NO" dirty="0" smtClean="0"/>
              <a:t> Style </a:t>
            </a:r>
            <a:r>
              <a:rPr lang="nb-NO" dirty="0" err="1" smtClean="0"/>
              <a:t>Sheets</a:t>
            </a:r>
            <a:r>
              <a:rPr lang="nb-NO" dirty="0"/>
              <a:t> </a:t>
            </a:r>
            <a:r>
              <a:rPr lang="nb-NO" dirty="0" smtClean="0"/>
              <a:t>og er en ny standard som skal utfylle HTML.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305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nb-NO" dirty="0" smtClean="0"/>
              <a:t>Fordelene med CSS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- </a:t>
            </a:r>
            <a:r>
              <a:rPr lang="nb-NO" dirty="0" err="1" smtClean="0"/>
              <a:t>Css</a:t>
            </a:r>
            <a:r>
              <a:rPr lang="nb-NO" dirty="0" smtClean="0"/>
              <a:t> gir forfatteren mulighet til å </a:t>
            </a:r>
            <a:r>
              <a:rPr lang="nb-NO" dirty="0" err="1" smtClean="0"/>
              <a:t>anngi</a:t>
            </a:r>
            <a:r>
              <a:rPr lang="nb-NO" dirty="0" smtClean="0"/>
              <a:t> HTML-dokumentene skal vises, enten i HTML-dokumentet, eller i en egen </a:t>
            </a:r>
            <a:r>
              <a:rPr lang="nb-NO" dirty="0" err="1" smtClean="0"/>
              <a:t>Css</a:t>
            </a:r>
            <a:r>
              <a:rPr lang="nb-NO" dirty="0" smtClean="0"/>
              <a:t> fil.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867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nb-NO" dirty="0" smtClean="0"/>
              <a:t>Hvordan CSS virker og skrives.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6688832" cy="211264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Tx/>
              <a:buChar char="-"/>
            </a:pPr>
            <a:r>
              <a:rPr lang="nb-NO" dirty="0" smtClean="0"/>
              <a:t>CSS-stilsett </a:t>
            </a:r>
            <a:r>
              <a:rPr lang="nb-NO" dirty="0"/>
              <a:t>består ganske enkelt av en liste med </a:t>
            </a:r>
            <a:r>
              <a:rPr lang="nb-NO" dirty="0" smtClean="0"/>
              <a:t>stilregler.</a:t>
            </a:r>
          </a:p>
          <a:p>
            <a:pPr marL="457200" indent="-457200">
              <a:buFontTx/>
              <a:buChar char="-"/>
            </a:pPr>
            <a:r>
              <a:rPr lang="nb-NO" dirty="0" smtClean="0"/>
              <a:t>en </a:t>
            </a:r>
            <a:r>
              <a:rPr lang="nb-NO" dirty="0"/>
              <a:t>stilregel har to deler: selektoren som forteller hvor den gjelder og deklarasjons-listen som forteller hvordan formateringen skal være</a:t>
            </a:r>
          </a:p>
        </p:txBody>
      </p:sp>
    </p:spTree>
    <p:extLst>
      <p:ext uri="{BB962C8B-B14F-4D97-AF65-F5344CB8AC3E}">
        <p14:creationId xmlns:p14="http://schemas.microsoft.com/office/powerpoint/2010/main" val="154664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772400" cy="1470025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47664" y="1988840"/>
            <a:ext cx="6400800" cy="2256656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CSS kan kobles til en HTML fil på 3 forskjellige måter. Du kan skrive det som et attributt rett inn på selve elementet du ønsker å style, dette kalles for </a:t>
            </a:r>
            <a:r>
              <a:rPr lang="nb-NO" dirty="0" err="1"/>
              <a:t>inline</a:t>
            </a:r>
            <a:r>
              <a:rPr lang="nb-NO" dirty="0"/>
              <a:t> CSS</a:t>
            </a:r>
          </a:p>
        </p:txBody>
      </p:sp>
    </p:spTree>
    <p:extLst>
      <p:ext uri="{BB962C8B-B14F-4D97-AF65-F5344CB8AC3E}">
        <p14:creationId xmlns:p14="http://schemas.microsoft.com/office/powerpoint/2010/main" val="326550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nb-NO" dirty="0" smtClean="0"/>
              <a:t>Style.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7488832" cy="3456384"/>
          </a:xfrm>
        </p:spPr>
        <p:txBody>
          <a:bodyPr>
            <a:normAutofit lnSpcReduction="10000"/>
          </a:bodyPr>
          <a:lstStyle/>
          <a:p>
            <a:r>
              <a:rPr lang="nb-NO" dirty="0"/>
              <a:t>STYLE er et vanlig HTML-element som du kan bruke til å sette inn stilregler rett i HTML-dokumentet ditt. STYLE skal stå inne i HEAD-elementet, og du kan ha flere STYLE-elementer i samme dokument. STYLE har også et MEDIA-attributt i likhet med LINK, og det fungerer på akkurat samme måte.</a:t>
            </a:r>
          </a:p>
        </p:txBody>
      </p:sp>
    </p:spTree>
    <p:extLst>
      <p:ext uri="{BB962C8B-B14F-4D97-AF65-F5344CB8AC3E}">
        <p14:creationId xmlns:p14="http://schemas.microsoft.com/office/powerpoint/2010/main" val="377597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r>
              <a:rPr lang="nb-NO" dirty="0" smtClean="0"/>
              <a:t>Hvordan angi farger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2924944"/>
            <a:ext cx="6544816" cy="1896616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Farger i CSS kan angis enten med en fargekode eller med et av seksten fargenavn: </a:t>
            </a:r>
            <a:r>
              <a:rPr lang="nb-NO" dirty="0" err="1"/>
              <a:t>aqua</a:t>
            </a:r>
            <a:r>
              <a:rPr lang="nb-NO" dirty="0"/>
              <a:t>, </a:t>
            </a:r>
            <a:r>
              <a:rPr lang="nb-NO" dirty="0" err="1"/>
              <a:t>black</a:t>
            </a:r>
            <a:r>
              <a:rPr lang="nb-NO" dirty="0"/>
              <a:t>, </a:t>
            </a:r>
            <a:r>
              <a:rPr lang="nb-NO" dirty="0" err="1"/>
              <a:t>blue</a:t>
            </a:r>
            <a:r>
              <a:rPr lang="nb-NO" dirty="0"/>
              <a:t>, </a:t>
            </a:r>
            <a:r>
              <a:rPr lang="nb-NO" dirty="0" err="1"/>
              <a:t>fuchsia</a:t>
            </a:r>
            <a:r>
              <a:rPr lang="nb-NO" dirty="0"/>
              <a:t>, gray, green, lime, </a:t>
            </a:r>
            <a:r>
              <a:rPr lang="nb-NO" dirty="0" err="1"/>
              <a:t>maroon</a:t>
            </a:r>
            <a:r>
              <a:rPr lang="nb-NO" dirty="0"/>
              <a:t>, </a:t>
            </a:r>
            <a:r>
              <a:rPr lang="nb-NO" dirty="0" err="1"/>
              <a:t>navy</a:t>
            </a:r>
            <a:r>
              <a:rPr lang="nb-NO" dirty="0"/>
              <a:t>, </a:t>
            </a:r>
            <a:r>
              <a:rPr lang="nb-NO" dirty="0" err="1"/>
              <a:t>olive</a:t>
            </a:r>
            <a:r>
              <a:rPr lang="nb-NO" dirty="0"/>
              <a:t>, </a:t>
            </a:r>
            <a:r>
              <a:rPr lang="nb-NO" dirty="0" err="1"/>
              <a:t>purple</a:t>
            </a:r>
            <a:r>
              <a:rPr lang="nb-NO" dirty="0"/>
              <a:t>, red, </a:t>
            </a:r>
            <a:r>
              <a:rPr lang="nb-NO" dirty="0" err="1"/>
              <a:t>silver</a:t>
            </a:r>
            <a:r>
              <a:rPr lang="nb-NO" dirty="0"/>
              <a:t>, </a:t>
            </a:r>
            <a:r>
              <a:rPr lang="nb-NO" dirty="0" err="1"/>
              <a:t>teal</a:t>
            </a:r>
            <a:r>
              <a:rPr lang="nb-NO" dirty="0"/>
              <a:t>, </a:t>
            </a:r>
            <a:r>
              <a:rPr lang="nb-NO" dirty="0" err="1"/>
              <a:t>white</a:t>
            </a:r>
            <a:r>
              <a:rPr lang="nb-NO" dirty="0"/>
              <a:t> eller </a:t>
            </a:r>
            <a:r>
              <a:rPr lang="nb-NO" dirty="0" err="1"/>
              <a:t>yellow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855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nb-NO" dirty="0" smtClean="0"/>
              <a:t>Relative og absolutte enheter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99592" y="2924944"/>
            <a:ext cx="7088832" cy="2641848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Størrelsesenhetene i CSS er av to typer: absolutte og relative. Dersom du bruker en relativ enhet angir du hvor stort noe skal være </a:t>
            </a:r>
            <a:r>
              <a:rPr lang="nb-NO" i="1" dirty="0"/>
              <a:t>i forhold til</a:t>
            </a:r>
            <a:r>
              <a:rPr lang="nb-NO" dirty="0"/>
              <a:t> noe annet. Dette kan utnyttes for å få ting til å tilpasse seg varierende størrelser. Absolutte størrelser, derimot, er alltid de samme og angis direkte. 1.5 cm er en absolutt størrelse, mens 120 % (av et eller annet) er en relativ størrelse.</a:t>
            </a:r>
          </a:p>
        </p:txBody>
      </p:sp>
    </p:spTree>
    <p:extLst>
      <p:ext uri="{BB962C8B-B14F-4D97-AF65-F5344CB8AC3E}">
        <p14:creationId xmlns:p14="http://schemas.microsoft.com/office/powerpoint/2010/main" val="248289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Kilder:	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hlinkClick r:id="rId2"/>
              </a:rPr>
              <a:t>http://www.garshol.priv.no/download/text/css-intro.html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089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257</Words>
  <Application>Microsoft Office PowerPoint</Application>
  <PresentationFormat>Skjermfremvisning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Office-tema</vt:lpstr>
      <vt:lpstr>Hva er CSS?</vt:lpstr>
      <vt:lpstr>PowerPoint-presentasjon</vt:lpstr>
      <vt:lpstr>Fordelene med CSS</vt:lpstr>
      <vt:lpstr>Hvordan CSS virker og skrives.</vt:lpstr>
      <vt:lpstr>PowerPoint-presentasjon</vt:lpstr>
      <vt:lpstr>Style.</vt:lpstr>
      <vt:lpstr>Hvordan angi farger</vt:lpstr>
      <vt:lpstr>Relative og absolutte enheter</vt:lpstr>
      <vt:lpstr>Kilder: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 er CSS?</dc:title>
  <dc:creator>Vennesla VGS</dc:creator>
  <cp:lastModifiedBy>Vennesla VGS</cp:lastModifiedBy>
  <cp:revision>3</cp:revision>
  <dcterms:created xsi:type="dcterms:W3CDTF">2012-10-26T06:26:12Z</dcterms:created>
  <dcterms:modified xsi:type="dcterms:W3CDTF">2012-10-26T06:51:36Z</dcterms:modified>
</cp:coreProperties>
</file>